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28"/>
  </p:normalViewPr>
  <p:slideViewPr>
    <p:cSldViewPr snapToGrid="0">
      <p:cViewPr varScale="1">
        <p:scale>
          <a:sx n="114" d="100"/>
          <a:sy n="114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02A07D-1675-5216-846E-BA7CC774DE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7EB7CCC-1E87-BD9E-441D-6AE80E83B9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010D6B-2C29-7E6D-25DD-98759A760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E0D2C5-75E8-E221-F30D-6B6CF6D9A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97C8350-E04E-AA43-8B9F-1407F13F1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377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9ADD30-F30A-D96F-9797-5709BA2C7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7C0A053-702C-36E8-8A46-ABAF39BA1F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2A5199B-BFAB-D79B-FBFD-FC24846D4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4A976A1-601D-68C1-008C-4827FA07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C834ADC-DAD9-9F80-F6BC-20241286A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75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EAEB320-909D-C644-015B-ADDDA7483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3987A49-55CE-E314-319A-D4AFA605F1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8480ACD-B5B7-3133-DF1D-B39B1B79D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FEF2D7-6B39-DC0A-C74B-0559297F2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20BA69-EB4E-62A3-BFD3-2F2B5C2F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678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44048-78FF-9D1E-FD1A-3A834BE7F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0B1F12-33CB-9B7D-1AAF-4A46D1EAC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024CF6-BAB8-FB33-4020-72116848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64CD0AC-4ADF-33A6-B69C-C31E22B5E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B8FE246-17CB-8E6B-7FED-AB0A058F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4246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C450BF-6469-71E5-273A-8115AE8F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339DEAE-5CE2-C4AE-12C6-BE2A2FD712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24E1E1-C445-EBB2-9427-1174047C4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C2D1CC6-1072-08C5-3970-01D9A1305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7655EF-ADA2-65C4-1116-8B441E68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7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ED397-CD68-D47D-94BB-9C29030C8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94863EC-ADD1-0C08-07B8-C9AF8EEF2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FDCE27D-B23B-8E3C-E4D8-89310D32D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E44F43-E5CB-9079-0986-26DC00000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1C30481-48BA-8819-8E81-89F867BFD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64008AF-1D5E-BF01-F91B-1F15E4AF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783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FA4B01-1CDE-55B7-AE0E-72CC826EBF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763DB1C-6324-FE01-6092-113BFA1D2B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01AE1BB-414A-F6FF-E5A6-1B1C4E5C59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5E9E0CA-4A20-ABB4-BA7D-DF7FCCFB6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D842F21-D795-6B8A-6E91-EFCD4A9E47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D5F8DB5D-0E3F-D028-FCF0-B374250D4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2DD6A32-5121-B8D5-8010-726D0C6B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6940B14-6202-3C76-5256-1A7BE371F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383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7CA70-012F-1E99-114F-FC339A86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EB1276D-B585-7A74-4A5B-F0CE1ADB5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D261BEC-C991-46B1-CB4D-72FB1C89B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870E79C-61CE-57FB-239A-6255D11A3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83462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A4447B5-7D91-3F9D-5577-90B1E460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5D678A2-4C69-937A-5C4D-188A43937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125981B-F9A9-5D4A-209C-5FA84A2A2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9850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CFF38D-2051-BC36-82F5-0C88B82BD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2D0C7DA-A217-A793-C262-33D7BB006A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7361CA6-E859-23C1-820C-284A4EAB78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9B5C664-4CEB-EB1B-0B9A-9AF504C5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73EA5E-0291-760D-0942-7574FB1F0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2A39682-8A41-C4B2-7E79-B73861A80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99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226142-1278-8588-BCE3-48B832FA5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6D9459B-F8A4-E9E5-CB60-150C428ADD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061EADD-ABF7-0BA2-973C-74A237025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F678779-0C7B-6881-6E05-9389A868A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EABA441-E7E0-AFB6-915A-A6F7E6F4F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CC38329-E1FC-98BD-4495-795CBACB8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6045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B9B726B-AD13-95A3-0A54-776FE991FE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99D39FA-DFA9-952B-49F4-5706BF5CC9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E7400B2-1405-13EE-C621-30932BDB32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2D976F-088F-2543-9935-01931DCE484D}" type="datetimeFigureOut">
              <a:rPr lang="nl-NL" smtClean="0"/>
              <a:t>08-05-2024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55A4BF7-C584-3458-9DC4-86085F851F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A9E9D8-BDF0-996C-8C31-875A4E10F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301006-2EE8-8A4D-9C17-469A72CF181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9690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Afbeelding 4" descr="Afbeelding met logo, Graphics, tekst, symbool&#10;&#10;Automatisch gegenereerde beschrijving">
            <a:extLst>
              <a:ext uri="{FF2B5EF4-FFF2-40B4-BE49-F238E27FC236}">
                <a16:creationId xmlns:a16="http://schemas.microsoft.com/office/drawing/2014/main" id="{225A3331-95F7-FF35-5A2F-F16E6F6CB3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992" b="1197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  <p:sp>
        <p:nvSpPr>
          <p:cNvPr id="6" name="Tekstvak 5">
            <a:extLst>
              <a:ext uri="{FF2B5EF4-FFF2-40B4-BE49-F238E27FC236}">
                <a16:creationId xmlns:a16="http://schemas.microsoft.com/office/drawing/2014/main" id="{0B414E3B-7D45-EE3A-9366-E3B8CED87741}"/>
              </a:ext>
            </a:extLst>
          </p:cNvPr>
          <p:cNvSpPr txBox="1"/>
          <p:nvPr/>
        </p:nvSpPr>
        <p:spPr>
          <a:xfrm>
            <a:off x="8401937" y="261884"/>
            <a:ext cx="39460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800" dirty="0">
                <a:solidFill>
                  <a:schemeClr val="bg1"/>
                </a:solidFill>
              </a:rPr>
              <a:t>Cliënten waarderen </a:t>
            </a:r>
          </a:p>
          <a:p>
            <a:r>
              <a:rPr lang="nl-NL" sz="2800" dirty="0">
                <a:solidFill>
                  <a:schemeClr val="bg1"/>
                </a:solidFill>
              </a:rPr>
              <a:t>Het hart van Rozemarijn </a:t>
            </a:r>
          </a:p>
          <a:p>
            <a:pPr algn="ctr"/>
            <a:r>
              <a:rPr lang="nl-NL" sz="2800" dirty="0">
                <a:solidFill>
                  <a:schemeClr val="bg1"/>
                </a:solidFill>
              </a:rPr>
              <a:t>gemiddeld met een</a:t>
            </a: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0052565-800A-1973-649C-C8C0E2E86F8E}"/>
              </a:ext>
            </a:extLst>
          </p:cNvPr>
          <p:cNvSpPr txBox="1"/>
          <p:nvPr/>
        </p:nvSpPr>
        <p:spPr>
          <a:xfrm>
            <a:off x="9267085" y="3757961"/>
            <a:ext cx="221571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0" dirty="0">
                <a:solidFill>
                  <a:schemeClr val="bg1"/>
                </a:solidFill>
              </a:rPr>
              <a:t>8,8</a:t>
            </a:r>
          </a:p>
        </p:txBody>
      </p:sp>
    </p:spTree>
    <p:extLst>
      <p:ext uri="{BB962C8B-B14F-4D97-AF65-F5344CB8AC3E}">
        <p14:creationId xmlns:p14="http://schemas.microsoft.com/office/powerpoint/2010/main" val="35414984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Macintosh PowerPoint</Application>
  <PresentationFormat>Breedbeeld</PresentationFormat>
  <Paragraphs>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Sylvia Dijkshoorn</dc:creator>
  <cp:lastModifiedBy>Sylvia Dijkshoorn</cp:lastModifiedBy>
  <cp:revision>1</cp:revision>
  <dcterms:created xsi:type="dcterms:W3CDTF">2024-05-08T06:32:12Z</dcterms:created>
  <dcterms:modified xsi:type="dcterms:W3CDTF">2024-05-08T06:36:53Z</dcterms:modified>
</cp:coreProperties>
</file>